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76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7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64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59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5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0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3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4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59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2CC046D-5F97-46AB-AFAB-06551B32E9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78EC1B-C38F-4A05-8039-7B92765B8AE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72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74A886E-E8EF-48CC-8764-20EAE4538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E4677-D4C2-4C50-8833-F228687B5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805" y="640080"/>
            <a:ext cx="3378099" cy="4077145"/>
          </a:xfrm>
        </p:spPr>
        <p:txBody>
          <a:bodyPr anchor="b">
            <a:normAutofit/>
          </a:bodyPr>
          <a:lstStyle/>
          <a:p>
            <a:r>
              <a:rPr lang="en-US" sz="4000"/>
              <a:t>Process for connecting to the LIV + App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1993F9-CFC5-495F-9F26-199534453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1704" y="4831176"/>
            <a:ext cx="2743200" cy="0"/>
          </a:xfrm>
          <a:prstGeom prst="line">
            <a:avLst/>
          </a:prstGeom>
          <a:ln w="19050">
            <a:solidFill>
              <a:srgbClr val="0099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1DEF308-27EB-4298-B267-7976BF712C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" r="-2" b="-2"/>
          <a:stretch/>
        </p:blipFill>
        <p:spPr>
          <a:xfrm>
            <a:off x="4654984" y="640080"/>
            <a:ext cx="6896936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5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AE54-96E4-434F-A0C7-01FE00B2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is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32CAD-F1B2-46C6-BE0E-B4E3A04B6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 customer download the LIV + app on their phone or device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customer will create an account with their email address, and they should receive a confirmation email in their inbox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confirms email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app home page click “+” to add a product to the account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“LIV Repeller System” option for the product you are trying to set up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the Wi-Fi network is the correct 2.4 GHz network and enter the Wi-Fi network password provided by the homeowner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the onboarding instructions in the app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you reach the device location section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click on the “Installed by 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Thermacell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Authorized Partner? Enter code here” section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 your 6-digit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Thermacell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Reseller Number to track the system on your Pro Dashboard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completed, the system should be fully linked to your Pro dashboard and to the customer’s account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94A5F-DEC0-4E9C-A3FF-5AA7B0019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Callback or Install another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2EBF9-39B4-40F8-968F-525A108F7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 customer download the LIV + app on their phone or device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customer will create an account with their email address, and they should receive a confirmation email in their inbox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confirms email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app home page click “+” to add a product to the account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“LIV Repeller System” option for the product you are trying to set up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the Wi-Fi network is the correct 2.4 GHz network and enter the Wi-Fi network password provided by the homeowner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the onboarding instructions in the app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you reach the device location section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click on the “Installed by 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Thermacell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Authorized Partner? Enter code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here”section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(Homeowner does this if over the phone)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6-digit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Thermacell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Reseller Number to track the system on your Pro Dashboard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completed, the system should be fully linked to your Pro dashboard and to the customer’s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85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1545</TotalTime>
  <Words>332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Tw Cen MT</vt:lpstr>
      <vt:lpstr>Tw Cen MT Condensed</vt:lpstr>
      <vt:lpstr>Wingdings 3</vt:lpstr>
      <vt:lpstr>Integral</vt:lpstr>
      <vt:lpstr>Process for connecting to the LIV + App</vt:lpstr>
      <vt:lpstr>Customer is home</vt:lpstr>
      <vt:lpstr>Customer Callback or Install another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connecting to the LIV + App</dc:title>
  <dc:creator>Tyler Sargent</dc:creator>
  <cp:lastModifiedBy>Tyler Sargent</cp:lastModifiedBy>
  <cp:revision>4</cp:revision>
  <dcterms:created xsi:type="dcterms:W3CDTF">2022-04-08T19:17:34Z</dcterms:created>
  <dcterms:modified xsi:type="dcterms:W3CDTF">2022-06-07T15:53:30Z</dcterms:modified>
</cp:coreProperties>
</file>